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B60A9-8104-0C37-588E-21B3DC209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A400242-91E0-FCB3-91A3-EFCB714D3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66669-6229-0178-527D-F397C54D5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0203-310F-49A6-8A87-F365BFB169E7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EAECB7-6EFF-3E11-2B33-71605857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1D7555-8072-2902-43D0-CC85227E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C22F-2626-47F2-8797-69AB4596CA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06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00EFF1-783E-9119-ADAF-C6290E65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FBFEBDB-7E2C-84FB-75FD-3789931A4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806A96-594A-69A3-78AB-733B2057B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0203-310F-49A6-8A87-F365BFB169E7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3AC7E5-3302-8788-1E8A-0EC6EA351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7E17F1-5E96-B1CC-8B2F-B4AEBFDA2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C22F-2626-47F2-8797-69AB4596CA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103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33A849E-A251-D365-49A1-44BE31755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B9954F2-7659-0E9D-70F5-A8C7C6CB6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580352-2284-A25C-BC0C-D9221264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0203-310F-49A6-8A87-F365BFB169E7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7D0224-2ADC-2F00-5E61-82CA7221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9E5F82-DDE8-D5EE-2CE4-93AFB45B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C22F-2626-47F2-8797-69AB4596CA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40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1C8FA-C43C-8C5A-4873-4B732504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AF4D01-C43D-D409-42A4-B3717296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E1E5C2-BA61-59AF-4525-6CC54C0E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0203-310F-49A6-8A87-F365BFB169E7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29AE70-7A6C-5EB4-4DF4-C0C9330F9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713A5F-99F4-8869-4AFE-E493202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C22F-2626-47F2-8797-69AB4596CA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071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1F635A-B900-3728-8E01-0C5EC7E2C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D5AD74-0B79-D240-0E2A-027176E95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4971FD-1623-2DCA-125B-F544A3247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0203-310F-49A6-8A87-F365BFB169E7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1CF769-C4E2-25FD-870A-75176C0C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FF825F-949B-BFC6-780B-14A74652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C22F-2626-47F2-8797-69AB4596CA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588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78EBA4-F90F-773A-57C5-91AD793B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E2D09A-2FE5-7561-35DC-F285EAF91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320505-8934-084F-2DDD-98570CDC9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2C703A-C283-FBA3-D999-B56C4D64C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0203-310F-49A6-8A87-F365BFB169E7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01AB17-DC46-2A9D-D610-CBCED70B6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3971DB-D472-381B-79CD-07AED9BB2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C22F-2626-47F2-8797-69AB4596CA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617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B90E8-80FC-1522-ECB1-A43A4715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115954-64A3-655D-A4D4-E0F0BD74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EA9469-ACB3-F3BE-DED0-A88B99402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695867-0404-0929-5950-99CBEA6484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33C6FC9-5BB9-53FC-4D27-C4FB6CFD71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75C10CE-0378-BEC8-2B08-98A16D75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0203-310F-49A6-8A87-F365BFB169E7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085ED43-F88B-0517-0A64-9164656A7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5519D6B-A8E3-BEE4-7B29-25693BC1C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C22F-2626-47F2-8797-69AB4596CA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85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FFBFF5-D333-87B5-DD58-57F5191B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21528DE-AF67-7417-842E-5FD5C3D2F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0203-310F-49A6-8A87-F365BFB169E7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7163C60-A282-4E43-827D-0F86C23F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0BF036E-40DE-DB74-5196-4595D4952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C22F-2626-47F2-8797-69AB4596CA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331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262EA0E-D189-DDD9-CFDE-EADCEBFE1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0203-310F-49A6-8A87-F365BFB169E7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7A7885B-96ED-05B0-8F24-AC65FD3A9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0B2B8D-A5B5-3640-7C03-6A2BB19A0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C22F-2626-47F2-8797-69AB4596CA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199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2056B0-E93C-0C73-C56B-5D689DC5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56B079-FBDC-3CDF-52C7-DBC955316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39CC69-D739-DE0C-57E2-9A051E97D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3974A5-A630-9949-347D-B8B4BB14F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0203-310F-49A6-8A87-F365BFB169E7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0D130B-8564-3BC8-3384-7F79E10DD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779CB4-0758-6258-B98B-A54449997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C22F-2626-47F2-8797-69AB4596CA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694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9A255C-4737-D8BC-F8A2-DA7951A0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8D51CC3-4D36-6308-D12A-369013347F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6A7B13-FCF9-C425-51BB-21E06F4F9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71A062-B5E9-1A52-1B3B-EE99F30B7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0203-310F-49A6-8A87-F365BFB169E7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E3A80D-39E2-39FA-AFE4-E74605684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565308-CE03-318A-9F4B-49AA3C54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C22F-2626-47F2-8797-69AB4596CA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312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292356-DDF9-289D-53DD-DA1356671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73DF52-04AE-4A45-4A29-C7C7AD3DC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BF8CA3-9847-1421-00BE-879538412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30203-310F-49A6-8A87-F365BFB169E7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3C757F-55B2-EC4E-ACA0-716C19A13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6BD1A9-514F-A92D-6A54-229950C3E6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FC22F-2626-47F2-8797-69AB4596CA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30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31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0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8715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309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18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42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57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453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07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111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8296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Широкоэкранный</PresentationFormat>
  <Paragraphs>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Аня Семрягина</dc:creator>
  <cp:lastModifiedBy>Аня Семрягина</cp:lastModifiedBy>
  <cp:revision>1</cp:revision>
  <dcterms:created xsi:type="dcterms:W3CDTF">2024-12-16T19:39:19Z</dcterms:created>
  <dcterms:modified xsi:type="dcterms:W3CDTF">2024-12-16T19:43:24Z</dcterms:modified>
</cp:coreProperties>
</file>